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ACDB"/>
    <a:srgbClr val="81CFF4"/>
    <a:srgbClr val="50AD32"/>
    <a:srgbClr val="ECE325"/>
    <a:srgbClr val="9D9830"/>
    <a:srgbClr val="E9590A"/>
    <a:srgbClr val="F9E380"/>
    <a:srgbClr val="FEC300"/>
    <a:srgbClr val="F3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2"/>
    <p:restoredTop sz="96197"/>
  </p:normalViewPr>
  <p:slideViewPr>
    <p:cSldViewPr snapToGrid="0">
      <p:cViewPr varScale="1">
        <p:scale>
          <a:sx n="91" d="100"/>
          <a:sy n="91" d="100"/>
        </p:scale>
        <p:origin x="6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8483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Padrão do plano de fundo&#10;&#10;Descrição gerada automaticamente">
            <a:extLst>
              <a:ext uri="{FF2B5EF4-FFF2-40B4-BE49-F238E27FC236}">
                <a16:creationId xmlns:a16="http://schemas.microsoft.com/office/drawing/2014/main" id="{D2DF7DC3-59BC-6A6F-1AE6-D2701B4EA0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7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Imagem 85" descr="Desenho preto e branco&#10;&#10;Descrição gerada automaticamente com confiança baixa">
            <a:extLst>
              <a:ext uri="{FF2B5EF4-FFF2-40B4-BE49-F238E27FC236}">
                <a16:creationId xmlns:a16="http://schemas.microsoft.com/office/drawing/2014/main" id="{A6AAD5E9-14BA-7A20-5BA3-0E669DA0E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33B85987-6A88-413F-4881-735BD9BF2683}"/>
              </a:ext>
            </a:extLst>
          </p:cNvPr>
          <p:cNvSpPr txBox="1"/>
          <p:nvPr/>
        </p:nvSpPr>
        <p:spPr>
          <a:xfrm>
            <a:off x="332185" y="309313"/>
            <a:ext cx="114978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500" b="1" dirty="0">
                <a:solidFill>
                  <a:schemeClr val="bg1"/>
                </a:solidFill>
                <a:latin typeface="Montserrat ExtraBold" pitchFamily="2" charset="77"/>
              </a:rPr>
              <a:t>SEMANA NACIONAL DA ÁREA DA TECNOLOGIA DA INFORMAÇÃO</a:t>
            </a:r>
          </a:p>
          <a:p>
            <a:r>
              <a:rPr lang="pt-BR" sz="1500" dirty="0">
                <a:solidFill>
                  <a:schemeClr val="bg1"/>
                </a:solidFill>
                <a:latin typeface="Montserrat Light" pitchFamily="2" charset="77"/>
              </a:rPr>
              <a:t>AGENDA 2030 E  OS OBJETIVOS DE DESENVOLVIMENTO SUSTENTÁVEL</a:t>
            </a:r>
          </a:p>
          <a:p>
            <a:endParaRPr lang="pt-BR" sz="1500" dirty="0">
              <a:solidFill>
                <a:schemeClr val="bg1"/>
              </a:solidFill>
              <a:latin typeface="Montserrat Light" pitchFamily="2" charset="77"/>
            </a:endParaRPr>
          </a:p>
          <a:p>
            <a:r>
              <a:rPr lang="pt-BR" sz="1500" dirty="0">
                <a:solidFill>
                  <a:schemeClr val="bg1"/>
                </a:solidFill>
                <a:latin typeface="Montserrat" pitchFamily="2" charset="77"/>
              </a:rPr>
              <a:t>OBJETIVO 09</a:t>
            </a:r>
          </a:p>
          <a:p>
            <a:r>
              <a:rPr lang="pt-BR" sz="3000" b="1" dirty="0">
                <a:solidFill>
                  <a:schemeClr val="bg1"/>
                </a:solidFill>
                <a:latin typeface="Montserrat ExtraBold" pitchFamily="2" charset="77"/>
              </a:rPr>
              <a:t>INDÚSTRIA, INOVAÇÃO E INFRAESTRUTURA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3485429C-5BB7-144C-03C9-065655B7C1EE}"/>
              </a:ext>
            </a:extLst>
          </p:cNvPr>
          <p:cNvSpPr txBox="1"/>
          <p:nvPr/>
        </p:nvSpPr>
        <p:spPr>
          <a:xfrm>
            <a:off x="332185" y="3641947"/>
            <a:ext cx="836890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000"/>
              </a:lnSpc>
            </a:pPr>
            <a:r>
              <a:rPr lang="pt-BR" sz="5000" b="1" dirty="0" smtClean="0">
                <a:solidFill>
                  <a:srgbClr val="8AACDB"/>
                </a:solidFill>
                <a:latin typeface="Montserrat ExtraBold" pitchFamily="2" charset="77"/>
              </a:rPr>
              <a:t>Biblioteca Virtual</a:t>
            </a:r>
            <a:endParaRPr lang="pt-BR" sz="5000" b="1" dirty="0">
              <a:solidFill>
                <a:srgbClr val="8AACDB"/>
              </a:solidFill>
              <a:latin typeface="Montserrat ExtraBold" pitchFamily="2" charset="77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46A7AEE-9BD5-4B31-A220-5FC497A2FDC2}"/>
              </a:ext>
            </a:extLst>
          </p:cNvPr>
          <p:cNvSpPr txBox="1"/>
          <p:nvPr/>
        </p:nvSpPr>
        <p:spPr>
          <a:xfrm>
            <a:off x="332185" y="5962331"/>
            <a:ext cx="845857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000" b="1" dirty="0" smtClean="0">
                <a:solidFill>
                  <a:schemeClr val="bg1"/>
                </a:solidFill>
                <a:latin typeface="Montserrat ExtraBold" pitchFamily="2" charset="77"/>
              </a:rPr>
              <a:t>Igor Fernandes Donato</a:t>
            </a:r>
            <a:endParaRPr lang="pt-BR" sz="3000" b="1" dirty="0">
              <a:solidFill>
                <a:schemeClr val="bg1"/>
              </a:solidFill>
              <a:latin typeface="Montserrat ExtraBold" pitchFamily="2" charset="77"/>
            </a:endParaRPr>
          </a:p>
        </p:txBody>
      </p:sp>
      <p:pic>
        <p:nvPicPr>
          <p:cNvPr id="88" name="Imagem 87" descr="Ícone&#10;&#10;Descrição gerada automaticamente">
            <a:extLst>
              <a:ext uri="{FF2B5EF4-FFF2-40B4-BE49-F238E27FC236}">
                <a16:creationId xmlns:a16="http://schemas.microsoft.com/office/drawing/2014/main" id="{7DDBD298-0912-473C-1388-2E9E86B60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0794" y="5024109"/>
            <a:ext cx="1985236" cy="1985236"/>
          </a:xfrm>
          <a:prstGeom prst="rect">
            <a:avLst/>
          </a:prstGeom>
        </p:spPr>
      </p:pic>
      <p:pic>
        <p:nvPicPr>
          <p:cNvPr id="90" name="Imagem 89" descr="Forma&#10;&#10;Descrição gerada automaticamente com confiança baixa">
            <a:extLst>
              <a:ext uri="{FF2B5EF4-FFF2-40B4-BE49-F238E27FC236}">
                <a16:creationId xmlns:a16="http://schemas.microsoft.com/office/drawing/2014/main" id="{14A0C28F-EBE2-4357-8F09-C3CF08ED9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2735" y="2173805"/>
            <a:ext cx="3083295" cy="3083295"/>
          </a:xfrm>
          <a:prstGeom prst="rect">
            <a:avLst/>
          </a:prstGeom>
        </p:spPr>
      </p:pic>
      <p:pic>
        <p:nvPicPr>
          <p:cNvPr id="92" name="Imagem 91" descr="Ícone&#10;&#10;Descrição gerada automaticamente">
            <a:extLst>
              <a:ext uri="{FF2B5EF4-FFF2-40B4-BE49-F238E27FC236}">
                <a16:creationId xmlns:a16="http://schemas.microsoft.com/office/drawing/2014/main" id="{300A5B19-3154-7531-8697-32E94CFE3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5525" y="2997326"/>
            <a:ext cx="1700035" cy="1700035"/>
          </a:xfrm>
          <a:prstGeom prst="rect">
            <a:avLst/>
          </a:prstGeom>
        </p:spPr>
      </p:pic>
      <p:pic>
        <p:nvPicPr>
          <p:cNvPr id="94" name="Imagem 93" descr="Ícone&#10;&#10;Descrição gerada automaticamente">
            <a:extLst>
              <a:ext uri="{FF2B5EF4-FFF2-40B4-BE49-F238E27FC236}">
                <a16:creationId xmlns:a16="http://schemas.microsoft.com/office/drawing/2014/main" id="{7A2887DC-B249-6E99-547D-67F9ECBDEA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43666" y="2202020"/>
            <a:ext cx="1469391" cy="1469391"/>
          </a:xfrm>
          <a:prstGeom prst="rect">
            <a:avLst/>
          </a:prstGeom>
        </p:spPr>
      </p:pic>
      <p:pic>
        <p:nvPicPr>
          <p:cNvPr id="96" name="Imagem 95" descr="Ícone&#10;&#10;Descrição gerada automaticamente">
            <a:extLst>
              <a:ext uri="{FF2B5EF4-FFF2-40B4-BE49-F238E27FC236}">
                <a16:creationId xmlns:a16="http://schemas.microsoft.com/office/drawing/2014/main" id="{2CDD2BA4-2300-1132-C1D2-0C8CD36756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8271" y="1042989"/>
            <a:ext cx="2026783" cy="202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53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390683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7200" b="1" dirty="0">
                <a:solidFill>
                  <a:srgbClr val="0070C0"/>
                </a:solidFill>
                <a:latin typeface="Montserrat ExtraBold" pitchFamily="2" charset="77"/>
              </a:rPr>
              <a:t>Objetivo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>
                <a:solidFill>
                  <a:srgbClr val="0070C0"/>
                </a:solidFill>
                <a:latin typeface="Montserrat ExtraBold" pitchFamily="2" charset="77"/>
              </a:rPr>
              <a:t>Atualmente, existem inúmeras formas de entretenimento em múltiplas plataformas multimídia através da tecnologia streaming. Organizar conteúdos para compartilhar entre amigos se tornou uma tarefa complexa. Biblioteca Virtual é uma forma de listar conteúdos consumidos pelo usuário e compartilhar com amigos.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89201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1034129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>
                <a:solidFill>
                  <a:srgbClr val="0070C0"/>
                </a:solidFill>
                <a:latin typeface="Montserrat ExtraBold" pitchFamily="2" charset="77"/>
              </a:rPr>
              <a:t>Resolução de Problema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>
                <a:solidFill>
                  <a:srgbClr val="0070C0"/>
                </a:solidFill>
                <a:latin typeface="Montserrat ExtraBold" pitchFamily="2" charset="77"/>
              </a:rPr>
              <a:t>O usuário poderá ter um controle de conteúdos que mais apreciou e poder indicar aos amigos de forma simples e rápida. É normal que pessoas compartilhem seus gostos </a:t>
            </a:r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pessoais, mas muitas vezes a memória pode ser falha e Biblioteca Virtual permiti um controle mais eficiente.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76335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101264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Estrutura de Resolução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A dificuldade está sendo sanada através de um site que será disponibilizado gratuitamente, onde o usuário poderá se cadastrar e imediatamente adicionar seus conteúdos preferidos em sua lista pessoal ao qual poderá ser compartilhada com os amigos e familiares.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0170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535595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Tecnologias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O site está sendo desenvolvido em HTML5, CSS, MySQL, Visual </a:t>
            </a:r>
            <a:r>
              <a:rPr lang="pt-BR" sz="3200" b="1" dirty="0" err="1" smtClean="0">
                <a:solidFill>
                  <a:srgbClr val="0070C0"/>
                </a:solidFill>
                <a:latin typeface="Montserrat ExtraBold" pitchFamily="2" charset="77"/>
              </a:rPr>
              <a:t>Estudio</a:t>
            </a:r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 e linguagem PHP. 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51952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18245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Site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14" y="1380558"/>
            <a:ext cx="5516485" cy="2707966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281" y="1380558"/>
            <a:ext cx="5554626" cy="2707966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27" y="4225895"/>
            <a:ext cx="5602072" cy="247853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0281" y="4225896"/>
            <a:ext cx="5554626" cy="247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67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555632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Dificuldades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No momento estamos tendo alguns problemas de layout e desenvolvimento Back End. Sendo necessário refinamento para tornar o site mais atrativo ao usuário.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71727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282962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Metas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Estamos pesquisando melhores formas de apresentação para o site, correção do código em HTML, edição CSS e desenvolvimento do Banco de Dados junto a programação PHP.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6851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316814" y="180229"/>
            <a:ext cx="461216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7200" b="1" dirty="0" smtClean="0">
                <a:solidFill>
                  <a:srgbClr val="0070C0"/>
                </a:solidFill>
                <a:latin typeface="Montserrat ExtraBold" pitchFamily="2" charset="77"/>
              </a:rPr>
              <a:t>Conclusão</a:t>
            </a:r>
            <a:endParaRPr lang="pt-BR" sz="7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3242" y="2518442"/>
            <a:ext cx="1155987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3200" b="1" dirty="0" smtClean="0">
                <a:solidFill>
                  <a:srgbClr val="0070C0"/>
                </a:solidFill>
                <a:latin typeface="Montserrat ExtraBold" pitchFamily="2" charset="77"/>
              </a:rPr>
              <a:t>O site está se tornando simples como desejamos para que o nosso público o utiliza sem dificuldades. Vislumbramos que tanto crianças quanto idosos possam facilmente usar a ferramenta  que estamos disponibilizando. </a:t>
            </a:r>
            <a:endParaRPr lang="pt-BR" sz="3200" b="1" dirty="0">
              <a:solidFill>
                <a:srgbClr val="0070C0"/>
              </a:solidFill>
              <a:latin typeface="Montserrat Extra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511823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278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Montserrat</vt:lpstr>
      <vt:lpstr>Montserrat ExtraBold</vt:lpstr>
      <vt:lpstr>Montserrat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Hely Costa Jr</dc:creator>
  <cp:lastModifiedBy>Aluno</cp:lastModifiedBy>
  <cp:revision>21</cp:revision>
  <dcterms:created xsi:type="dcterms:W3CDTF">2023-09-18T18:12:40Z</dcterms:created>
  <dcterms:modified xsi:type="dcterms:W3CDTF">2023-10-18T14:25:46Z</dcterms:modified>
</cp:coreProperties>
</file>

<file path=docProps/thumbnail.jpeg>
</file>